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  <p:embeddedFont>
      <p:font typeface="Roboto"/>
      <p:regular r:id="rId35"/>
    </p:embeddedFont>
    <p:embeddedFont>
      <p:font typeface="Roboto"/>
      <p:regular r:id="rId36"/>
    </p:embeddedFont>
    <p:embeddedFont>
      <p:font typeface="Roboto"/>
      <p:regular r:id="rId37"/>
    </p:embeddedFont>
    <p:embeddedFont>
      <p:font typeface="Roboto"/>
      <p:regular r:id="rId38"/>
    </p:embeddedFont>
    <p:embeddedFont>
      <p:font typeface="Roboto"/>
      <p:regular r:id="rId39"/>
    </p:embeddedFont>
    <p:embeddedFont>
      <p:font typeface="Roboto"/>
      <p:regular r:id="rId40"/>
    </p:embeddedFont>
    <p:embeddedFont>
      <p:font typeface="Roboto"/>
      <p:regular r:id="rId41"/>
    </p:embeddedFont>
    <p:embeddedFont>
      <p:font typeface="Roboto"/>
      <p:regular r:id="rId4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presProps" Target="presProps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603" y="678775"/>
            <a:ext cx="7417594" cy="531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spc="-201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Usabilidad en Dispositivos Móviles y Diseño de Prototipos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49603" y="6366629"/>
            <a:ext cx="7417594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usabilidad móvil y el diseño de prototipos son fundamentales para crear experiencias digitales efectivas. Estos conceptos mejoran la interacción del usuario y optimizan el desarrollo de productos.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707" y="581620"/>
            <a:ext cx="7667387" cy="1318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spc="-125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Beneficios del Prototipado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4707" y="2453759"/>
            <a:ext cx="474583" cy="474583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371749" y="2532817"/>
            <a:ext cx="18038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7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10149" y="2453759"/>
            <a:ext cx="300561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Reducción de Riesgos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10149" y="2909888"/>
            <a:ext cx="698194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 problemas temprano. Ahorra tiempo y costos en el desarrollo.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4707" y="3695581"/>
            <a:ext cx="474583" cy="474583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6371749" y="3774638"/>
            <a:ext cx="18038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7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10149" y="3695581"/>
            <a:ext cx="300561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Mejora de Usabilidad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10149" y="4151709"/>
            <a:ext cx="698194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Retroalimentación de usuarios. Crea productos más intuitivos y agradables.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4707" y="4937403"/>
            <a:ext cx="474583" cy="474583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6371749" y="5016460"/>
            <a:ext cx="18038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7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910149" y="4937403"/>
            <a:ext cx="420778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Facilitación de Comunicación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10149" y="5393531"/>
            <a:ext cx="698194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Alinea expectativas del equipo. Mejora la colaboración entre diseñadores y desarrolladores.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4707" y="6516767"/>
            <a:ext cx="474583" cy="474583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371749" y="6595824"/>
            <a:ext cx="18038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7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910149" y="6516767"/>
            <a:ext cx="330612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Aceleración del Diseño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910149" y="6972895"/>
            <a:ext cx="698194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 ideas rápidamente. Avanza hacia soluciones efectivas con mayor velocidad.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1126009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spc="-146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Interfaz Adaptativa y Navegación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342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spc="-73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Interfaz Adaptativa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interfaces se ajustan a diferentes tamaños de pantalla y orientaciones. Asegura legibilidad e interacción fácil en cualquier dispositivo.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164"/>
            <a:ext cx="404657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spc="-73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Facilidad de Navegación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Estructura clara con menús accesibles. Permite a los usuarios encontrar rápidamente lo que buscan, mejorando la experiencia.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spc="-140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Elementos de Interacción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994767" y="2845475"/>
            <a:ext cx="202644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spc="-84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599605" y="2756654"/>
            <a:ext cx="30399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spc="-7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Tamaño y Espaciado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Botones y enlaces grandes, bien espaciados. Reduce errores de clic en pantallas táctiles.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994767" y="4619863"/>
            <a:ext cx="202644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spc="-84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599605" y="4531043"/>
            <a:ext cx="405312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spc="-7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Retroalimentación Visual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Señales claras de activación. Aumenta la confianza del usuario en sus acciones.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994767" y="6394252"/>
            <a:ext cx="202644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spc="-84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599605" y="630543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spc="-7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Uso de Gestos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 deslizar, pellizcar y tocar. Mejora la interactividad y la experiencia intuitiva.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806" y="606743"/>
            <a:ext cx="7601188" cy="1377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spc="-130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Optimización de Rendimiento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203" y="2314932"/>
            <a:ext cx="30480" cy="5307806"/>
          </a:xfrm>
          <a:prstGeom prst="roundRect">
            <a:avLst>
              <a:gd name="adj" fmla="val 108479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805910" y="2795468"/>
            <a:ext cx="771406" cy="30480"/>
          </a:xfrm>
          <a:prstGeom prst="roundRect">
            <a:avLst>
              <a:gd name="adj" fmla="val 108479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340495" y="2562820"/>
            <a:ext cx="495895" cy="495895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494205" y="2645450"/>
            <a:ext cx="18847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8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0737" y="2535317"/>
            <a:ext cx="275534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Carga Rápida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0737" y="3011805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Minimiza tiempos de espera. Crucial para retener usuarios y evitar frustración.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5910" y="4638199"/>
            <a:ext cx="771406" cy="30480"/>
          </a:xfrm>
          <a:prstGeom prst="roundRect">
            <a:avLst>
              <a:gd name="adj" fmla="val 108479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495" y="4405551"/>
            <a:ext cx="495895" cy="495895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494205" y="4488180"/>
            <a:ext cx="18847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8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0737" y="4378047"/>
            <a:ext cx="3767971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Optimización del Teclado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0737" y="4854535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Entradas de texto optimizadas. Mejora la facilidad de uso al introducir texto.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5910" y="6480929"/>
            <a:ext cx="771406" cy="30480"/>
          </a:xfrm>
          <a:prstGeom prst="roundRect">
            <a:avLst>
              <a:gd name="adj" fmla="val 108479"/>
            </a:avLst>
          </a:prstGeom>
          <a:solidFill>
            <a:srgbClr val="59595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495" y="6248281"/>
            <a:ext cx="495895" cy="495895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494205" y="6330910"/>
            <a:ext cx="18847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8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0737" y="6220777"/>
            <a:ext cx="3767971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Minimización de Entradas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0737" y="6697266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información a ingresar. Disminuye la carga cognitiva y mejora la experiencia.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124" y="824508"/>
            <a:ext cx="7185779" cy="716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spc="-135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Diseño y Accesibilidad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2124" y="1884521"/>
            <a:ext cx="7539752" cy="1687354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31319" y="2113717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spc="-68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Consistencia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031319" y="2609255"/>
            <a:ext cx="708136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coherente en toda la aplicación. Facilita el aprendizaje del usuario.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2124" y="3801070"/>
            <a:ext cx="7539752" cy="1687354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31319" y="4030266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spc="-68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Accesibilidad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31319" y="4525804"/>
            <a:ext cx="708136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Características para usuarios con discapacidades. Asegura acceso universal a la aplicación.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2124" y="5717619"/>
            <a:ext cx="7539752" cy="1687354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031319" y="5946815"/>
            <a:ext cx="310157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spc="-68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Diseño de Contenido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31319" y="6442353"/>
            <a:ext cx="708136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Contenido conciso y escaneable. Ayuda a encontrar información rápidamente.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4488"/>
            <a:ext cx="7213997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spc="-142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Pruebas de Usabilidad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spc="-71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Planificación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8970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objetivos y seleccionar participantes. Establece el marco para las pruebas.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70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spc="-71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Ejecución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8970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Realizar pruebas con usuarios reales. Observa comportamientos e interacciones.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spc="-71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Análisis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970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Evaluar resultados y retroalimentación. Identifica áreas de mejora en el diseño.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76306"/>
            <a:ext cx="668571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spc="-146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Tipos de Prototipos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018115"/>
            <a:ext cx="7415927" cy="3335179"/>
          </a:xfrm>
          <a:prstGeom prst="roundRect">
            <a:avLst>
              <a:gd name="adj" fmla="val 111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033355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318908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Baja Fidelidad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189089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Bocetos en papel o wireframes digitales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4134922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429065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 Fidelidad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290655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detallado, funcionalidad limitada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523648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39222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Alta Fidelidad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39222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Simulación completa, interacciones reales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809" y="615553"/>
            <a:ext cx="8307467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spc="-128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Herramientas de Prototipado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9" y="1614130"/>
            <a:ext cx="539829" cy="539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809" y="2369820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64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Baja Fidelidad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5809" y="2836664"/>
            <a:ext cx="94611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Papel, lápiz, pizarras blancas. Ideales para exploración rápida de ideas.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3830003"/>
            <a:ext cx="539829" cy="539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809" y="4585692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64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Media Fidelidad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5809" y="5052536"/>
            <a:ext cx="94611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Balsamiq, Axure. Útiles para evaluar diseño de interfaz y organización.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9" y="6045875"/>
            <a:ext cx="539829" cy="5398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809" y="6801564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64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Alta Fidelidad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5809" y="7268408"/>
            <a:ext cx="94611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Figma, Adobe XD, Sketch. Perfectos para pruebas de usabilidad detalladas.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536" y="554355"/>
            <a:ext cx="7735729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spc="-119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Proceso de Diseño de Prototipos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0810" y="2113598"/>
            <a:ext cx="22860" cy="5561528"/>
          </a:xfrm>
          <a:prstGeom prst="roundRect">
            <a:avLst>
              <a:gd name="adj" fmla="val 132024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695718" y="2554843"/>
            <a:ext cx="704136" cy="22860"/>
          </a:xfrm>
          <a:prstGeom prst="roundRect">
            <a:avLst>
              <a:gd name="adj" fmla="val 132024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265902" y="2339935"/>
            <a:ext cx="452676" cy="452676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406158" y="2415302"/>
            <a:ext cx="17204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71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98807" y="2314694"/>
            <a:ext cx="251495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59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Definir Objetivos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98807" y="2749629"/>
            <a:ext cx="632745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Establecer expectativas del prototipo. Guía el enfoque del diseño.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95718" y="3915013"/>
            <a:ext cx="704136" cy="22860"/>
          </a:xfrm>
          <a:prstGeom prst="roundRect">
            <a:avLst>
              <a:gd name="adj" fmla="val 132024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6265902" y="3700105"/>
            <a:ext cx="452676" cy="452676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406158" y="3775472"/>
            <a:ext cx="17204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71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98807" y="3674864"/>
            <a:ext cx="251495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59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Seleccionar Tipo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98807" y="4109799"/>
            <a:ext cx="632745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Elegir nivel de fidelidad. Basado en objetivos y fase del proyecto.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95718" y="5275183"/>
            <a:ext cx="704136" cy="22860"/>
          </a:xfrm>
          <a:prstGeom prst="roundRect">
            <a:avLst>
              <a:gd name="adj" fmla="val 132024"/>
            </a:avLst>
          </a:prstGeom>
          <a:solidFill>
            <a:srgbClr val="59595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5902" y="5060275"/>
            <a:ext cx="452676" cy="452676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406158" y="5135642"/>
            <a:ext cx="17204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71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98807" y="5035034"/>
            <a:ext cx="286714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59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Desarrollar y Probar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98807" y="5469969"/>
            <a:ext cx="632745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Crear prototipo y realizar pruebas. Obtener retroalimentación de usuarios reales.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95718" y="6957298"/>
            <a:ext cx="704136" cy="22860"/>
          </a:xfrm>
          <a:prstGeom prst="roundRect">
            <a:avLst>
              <a:gd name="adj" fmla="val 132024"/>
            </a:avLst>
          </a:prstGeom>
          <a:solidFill>
            <a:srgbClr val="595959"/>
          </a:solidFill>
          <a:ln/>
        </p:spPr>
      </p:sp>
      <p:sp>
        <p:nvSpPr>
          <p:cNvPr id="21" name="Shape 18"/>
          <p:cNvSpPr/>
          <p:nvPr/>
        </p:nvSpPr>
        <p:spPr>
          <a:xfrm>
            <a:off x="6265902" y="6742390"/>
            <a:ext cx="452676" cy="452676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22" name="Text 19"/>
          <p:cNvSpPr/>
          <p:nvPr/>
        </p:nvSpPr>
        <p:spPr>
          <a:xfrm>
            <a:off x="6406158" y="6817757"/>
            <a:ext cx="17204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71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98807" y="6717149"/>
            <a:ext cx="251495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59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Iterar y Refinar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98807" y="7152084"/>
            <a:ext cx="632745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Ajustar basado en feedback. Mejorar diseño y funcionalidad.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C3AE9BB7BFF84BA470F0C74853C2C7" ma:contentTypeVersion="11" ma:contentTypeDescription="Crear nuevo documento." ma:contentTypeScope="" ma:versionID="6f3f346a58f755c0718fba3c361ec2d8">
  <xsd:schema xmlns:xsd="http://www.w3.org/2001/XMLSchema" xmlns:xs="http://www.w3.org/2001/XMLSchema" xmlns:p="http://schemas.microsoft.com/office/2006/metadata/properties" xmlns:ns2="b491b4d8-014e-44b4-b681-9b295da05eef" xmlns:ns3="9861335f-2f0b-43dd-a468-b0ac7dd8fca1" targetNamespace="http://schemas.microsoft.com/office/2006/metadata/properties" ma:root="true" ma:fieldsID="0a3ed62939420c6c833c6fb43896a4cb" ns2:_="" ns3:_="">
    <xsd:import namespace="b491b4d8-014e-44b4-b681-9b295da05eef"/>
    <xsd:import namespace="9861335f-2f0b-43dd-a468-b0ac7dd8fc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1b4d8-014e-44b4-b681-9b295da05e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24dc8e30-16d7-442c-85cc-6d3a66ba8a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61335f-2f0b-43dd-a468-b0ac7dd8fca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e4cd037-edee-41df-bf42-bb9e19e286a6}" ma:internalName="TaxCatchAll" ma:showField="CatchAllData" ma:web="9861335f-2f0b-43dd-a468-b0ac7dd8fc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861335f-2f0b-43dd-a468-b0ac7dd8fca1" xsi:nil="true"/>
    <lcf76f155ced4ddcb4097134ff3c332f xmlns="b491b4d8-014e-44b4-b681-9b295da05ee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639F07B-0AFA-4AFA-8AC8-E5C97E8DECA6}"/>
</file>

<file path=customXml/itemProps2.xml><?xml version="1.0" encoding="utf-8"?>
<ds:datastoreItem xmlns:ds="http://schemas.openxmlformats.org/officeDocument/2006/customXml" ds:itemID="{7EACDBC4-F541-40D1-B7DB-B478D22CDEE5}"/>
</file>

<file path=customXml/itemProps3.xml><?xml version="1.0" encoding="utf-8"?>
<ds:datastoreItem xmlns:ds="http://schemas.openxmlformats.org/officeDocument/2006/customXml" ds:itemID="{D107772D-4CF0-49C5-B2C5-9A73FD186A2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2024-10-06T11:39:22Z</dcterms:created>
  <dcterms:modified xsi:type="dcterms:W3CDTF">2024-10-06T11:39:22Z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0x010100C8C3AE9BB7BFF84BA470F0C74853C2C7</vt:lpwstr>
  </property>
</Properties>
</file>